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24522" y="946655"/>
            <a:ext cx="3681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101-M22 / 101-M34)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764" y="1637734"/>
            <a:ext cx="5226949" cy="375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29</cp:revision>
  <dcterms:created xsi:type="dcterms:W3CDTF">2012-09-11T08:25:44Z</dcterms:created>
  <dcterms:modified xsi:type="dcterms:W3CDTF">2015-03-17T15:22:06Z</dcterms:modified>
</cp:coreProperties>
</file>